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64" r:id="rId4"/>
    <p:sldId id="257" r:id="rId5"/>
    <p:sldId id="258" r:id="rId6"/>
    <p:sldId id="259" r:id="rId7"/>
    <p:sldId id="260" r:id="rId8"/>
    <p:sldId id="275" r:id="rId9"/>
    <p:sldId id="276" r:id="rId10"/>
    <p:sldId id="261" r:id="rId11"/>
    <p:sldId id="277" r:id="rId12"/>
    <p:sldId id="278" r:id="rId13"/>
    <p:sldId id="263" r:id="rId14"/>
    <p:sldId id="266" r:id="rId15"/>
    <p:sldId id="267" r:id="rId16"/>
    <p:sldId id="279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BFC52-8E7C-4B82-96FC-8D7BC2CFE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5C8D53-766B-4967-ABE6-E5BE9F787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BDDEB-22AF-4D0D-9C29-D8EC8F37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ACE552-EF8B-4672-8D8F-E9DB3D7F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10E62-D64C-4B5D-9655-146860A9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724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05160-5A85-44B2-B640-E8BCDDC7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A27351-5148-4610-9092-03C93C489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B0C60-7B56-4248-9457-8F390C72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5FDBDF-02ED-4F59-B4EB-1CE14FE8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F370C0-4037-4A7B-AA78-105A4502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607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C48F12-ECDE-44ED-A405-A8BA002D0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8A741-8C56-4041-808E-726E64CB1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8E36E-02CD-4C08-AF20-62B4E61E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79A49-4FD1-45B2-9590-A621F016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A30D0-4B68-472A-8DE3-90492B54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507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7F9E9-C8C8-4EF6-879F-8FCB5180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3D7B83-02A1-4D6A-BE52-96B13D82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D2D85C-315D-4AAD-9B06-E8BCFA1E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CE5A8C-0F75-46C9-9E1E-62A23C18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22721-BECC-42C8-8877-BE1AE237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42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F459B-F00D-41F4-A881-C75245B5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B728CE-85A8-48F8-B172-4DD2123C1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45AEEB-8CC7-4074-9C42-CBD0968D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4FDBE-0A01-4EAE-AC4A-41D2181F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7AC3B9-A750-4F82-BBD2-1DE9DEF7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662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936CA-6FCF-4168-8CD5-8D9D1092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908B4-795E-4B14-A34A-5983EF951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FB94F-E846-4C95-9CFD-0301722A7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796DBB-05F2-426C-90DE-2E55B9D6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A27F8F-CAA3-449A-8460-386A2201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70A615-B2C9-4BF4-A622-A1DABCAE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794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5B89-A185-48F3-BA64-AB00498C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F1058F-0225-4CC5-BA09-D20A64CD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D10790-21CE-4C0B-882C-47CA5D0C7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E04FCD-4742-4DD2-A271-2551BE6E3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839AEB-B300-4793-8DDF-4925CFF7D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5C94EE-54FE-451A-BF50-B25FF37B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C2A27-9697-484C-AEBE-985D9CC2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F96CC2-C860-414F-B154-13CD118F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706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C9293-06AC-4FBE-B706-5CEDA002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D70C1C-786A-41AA-B307-03625443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CF67D8-03D4-4988-9D39-E58E0B90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357B9-F829-485B-8FBC-A8F685E0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320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1B6E4D-2362-49F9-9044-21B75ECA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30E44A-3B55-4E5D-A4AF-478271D0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D769CC-8E39-4857-9EB5-E7FD1E35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386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74B21-B0D8-4884-AC79-5FC97974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9F1BCC-950A-4861-A12F-15773342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C8990-357E-427C-9044-0E98FFC7F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C77279-20E3-405C-8018-862E07D9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C37C7C-D35C-4CBF-93BA-B6070BC7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6CCC81-8A64-4061-BC3C-5717305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186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BE6A7-126D-4B4F-AA7B-7A731D6E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FAABB0-24A7-485C-A7B6-E9420768E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41DA91-A311-4ADB-9826-71A6DA628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E7E733-630F-4B6D-85DB-A3DFB432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5CB24E-4F7A-4C88-8E14-5BF877C5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B2FAB-46A8-4E27-83ED-C5B6F6A5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024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C13AD4-B900-400A-8016-A73B98E0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DE4410-B077-4E62-AFC9-C5B35EDFE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572706-4CC7-474F-91E6-CD211FCEE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C9F4-F29C-453B-A02E-F854458C14B7}" type="datetimeFigureOut">
              <a:rPr lang="es-AR" smtClean="0"/>
              <a:t>4/1/2025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D268D-F553-4FAC-B539-CCE4D3349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53148-8365-41F6-AD5A-0A8DD4473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7F9FE-9707-4633-9FE7-96A5DEB5E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871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52D0E4-941D-4CF6-81A4-E9495839D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856" y="83925"/>
            <a:ext cx="5913384" cy="324515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B3368DA-5499-4F36-90C7-E4462D61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E6C850-7C87-42A2-A007-7F634794D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6" y="83925"/>
            <a:ext cx="5585538" cy="33513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CE8A43-87AC-4733-B5BB-E05FE079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62635"/>
            <a:ext cx="5753705" cy="23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799D0A-9D04-4926-816F-F84F37B28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298" y="3417524"/>
            <a:ext cx="5249576" cy="33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6374A-9734-4EB3-9652-144FB52A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5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 Black" panose="020B0A04020102020204" pitchFamily="34" charset="0"/>
              </a:rPr>
              <a:t>Posibles rutas (entre 1200 y 2000 km)</a:t>
            </a:r>
            <a:endParaRPr lang="es-AR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4371D71-0523-4C1B-A057-971B127F9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90576"/>
            <a:ext cx="10515600" cy="59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0E069-89E8-4A93-ACE2-49BCB2E7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Momentos claves del viaje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DBC81-8F47-4041-96FB-3285F69E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2527"/>
          </a:xfrm>
        </p:spPr>
        <p:txBody>
          <a:bodyPr>
            <a:normAutofit fontScale="92500" lnSpcReduction="20000"/>
          </a:bodyPr>
          <a:lstStyle/>
          <a:p>
            <a:endParaRPr lang="es-MX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 marL="0" indent="0" algn="ctr">
              <a:buNone/>
            </a:pPr>
            <a:endParaRPr lang="es-AR" sz="4400" dirty="0">
              <a:latin typeface="system-ui"/>
            </a:endParaRPr>
          </a:p>
          <a:p>
            <a:pPr marL="0" indent="0" algn="ctr">
              <a:buNone/>
            </a:pPr>
            <a:endParaRPr lang="es-AR" sz="4400" dirty="0">
              <a:latin typeface="system-ui"/>
            </a:endParaRPr>
          </a:p>
          <a:p>
            <a:pPr marL="0" indent="0" algn="ctr">
              <a:buNone/>
            </a:pPr>
            <a:endParaRPr lang="es-AR" sz="4400" dirty="0">
              <a:latin typeface="system-ui"/>
            </a:endParaRPr>
          </a:p>
          <a:p>
            <a:pPr marL="0" indent="0" algn="ctr">
              <a:buNone/>
            </a:pPr>
            <a:r>
              <a:rPr lang="es-AR" sz="4400" dirty="0">
                <a:latin typeface="system-ui"/>
              </a:rPr>
              <a:t>3) Llegada a Jerusalén: incertidumbre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739964-C382-4C95-AD53-4B60DC56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48" y="1664403"/>
            <a:ext cx="8327041" cy="40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3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DBF21-00E3-4D99-8E4E-3335130C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Momentos claves del viaje</a:t>
            </a:r>
            <a:endParaRPr lang="es-AR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EE7473-2344-408A-887A-12E0C449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8080"/>
            <a:ext cx="10515600" cy="4351338"/>
          </a:xfrm>
        </p:spPr>
        <p:txBody>
          <a:bodyPr>
            <a:normAutofit lnSpcReduction="10000"/>
          </a:bodyPr>
          <a:lstStyle/>
          <a:p>
            <a:endParaRPr lang="es-MX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 marL="0" indent="0">
              <a:buNone/>
            </a:pPr>
            <a:r>
              <a:rPr lang="es-AR" sz="4000" dirty="0">
                <a:latin typeface="system-ui"/>
              </a:rPr>
              <a:t>4) Encuentro con Jesús: gran alegría y adoración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67B57D-2B25-4044-826A-EDFD2B076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3" y="1686910"/>
            <a:ext cx="5224734" cy="39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3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BFF8A-4A87-4591-8CF7-CC0DE513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46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 Black" panose="020B0A04020102020204" pitchFamily="34" charset="0"/>
              </a:rPr>
              <a:t>Un viaje espiritual</a:t>
            </a:r>
            <a:endParaRPr lang="es-AR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F7E39-414A-4F3D-8A39-45CCD202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503" y="1229711"/>
            <a:ext cx="10415752" cy="5517930"/>
          </a:xfrm>
        </p:spPr>
        <p:txBody>
          <a:bodyPr>
            <a:normAutofit lnSpcReduction="10000"/>
          </a:bodyPr>
          <a:lstStyle/>
          <a:p>
            <a:r>
              <a:rPr lang="es-MX" sz="3200" dirty="0"/>
              <a:t>Aunque no conocían demasiado a Dios, </a:t>
            </a:r>
            <a:r>
              <a:rPr lang="es-MX" sz="3200" b="1" dirty="0"/>
              <a:t>reconocieron</a:t>
            </a:r>
            <a:r>
              <a:rPr lang="es-MX" sz="3200" dirty="0"/>
              <a:t> la señal que los invitó a la búsqueda </a:t>
            </a:r>
          </a:p>
          <a:p>
            <a:r>
              <a:rPr lang="es-MX" sz="3200" dirty="0"/>
              <a:t>Se </a:t>
            </a:r>
            <a:r>
              <a:rPr lang="es-MX" sz="3200" b="1" dirty="0"/>
              <a:t>arriesgaron a emprender un viaje largo y difícil </a:t>
            </a:r>
            <a:r>
              <a:rPr lang="es-MX" sz="3200" dirty="0"/>
              <a:t>(caravana)</a:t>
            </a:r>
          </a:p>
          <a:p>
            <a:r>
              <a:rPr lang="es-MX" sz="3200" b="1" dirty="0"/>
              <a:t>Perseverancia ante las dificultades</a:t>
            </a:r>
            <a:r>
              <a:rPr lang="es-MX" sz="3200" dirty="0"/>
              <a:t>, el desgano, la rutina, el cansancio, el agobio físico, las inclemencias del tiempo…</a:t>
            </a:r>
          </a:p>
          <a:p>
            <a:r>
              <a:rPr lang="es-MX" sz="3200" b="1" dirty="0"/>
              <a:t>Valentía</a:t>
            </a:r>
          </a:p>
          <a:p>
            <a:r>
              <a:rPr lang="es-MX" sz="3200" b="1" dirty="0"/>
              <a:t>Alegría</a:t>
            </a:r>
            <a:r>
              <a:rPr lang="es-MX" sz="3200" dirty="0"/>
              <a:t> por el encuentro</a:t>
            </a:r>
          </a:p>
          <a:p>
            <a:r>
              <a:rPr lang="es-MX" sz="3200" b="1" dirty="0"/>
              <a:t>Humildad</a:t>
            </a:r>
          </a:p>
          <a:p>
            <a:r>
              <a:rPr lang="es-MX" sz="3200" b="1" dirty="0"/>
              <a:t>Entrega</a:t>
            </a:r>
            <a:r>
              <a:rPr lang="es-MX" sz="3200" dirty="0"/>
              <a:t> de lo mejor que tenían</a:t>
            </a:r>
          </a:p>
          <a:p>
            <a:r>
              <a:rPr lang="es-MX" sz="3200" b="1" dirty="0"/>
              <a:t>Adoración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EB6C417-C29F-40FE-866B-98E1A0791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07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8B063-717C-461A-9268-9CBAE1CA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1427"/>
          </a:xfrm>
        </p:spPr>
        <p:txBody>
          <a:bodyPr/>
          <a:lstStyle/>
          <a:p>
            <a:pPr algn="ctr"/>
            <a:r>
              <a:rPr lang="es-MX" b="1" dirty="0">
                <a:latin typeface="Arial Black" panose="020B0A04020102020204" pitchFamily="34" charset="0"/>
              </a:rPr>
              <a:t>                   UN VIAJE DE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71980-DA9C-4054-8972-3218C0F9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63414" y="2062108"/>
            <a:ext cx="12917214" cy="4795892"/>
          </a:xfrm>
        </p:spPr>
        <p:txBody>
          <a:bodyPr>
            <a:normAutofit fontScale="92500" lnSpcReduction="20000"/>
          </a:bodyPr>
          <a:lstStyle/>
          <a:p>
            <a:pPr marL="2286000" lvl="5" indent="0">
              <a:buNone/>
            </a:pPr>
            <a:r>
              <a:rPr lang="es-MX" sz="4000" dirty="0"/>
              <a:t>		       </a:t>
            </a:r>
            <a:r>
              <a:rPr lang="es-MX" sz="4000" dirty="0">
                <a:solidFill>
                  <a:srgbClr val="00B050"/>
                </a:solidFill>
              </a:rPr>
              <a:t>Renuncia                                  </a:t>
            </a:r>
            <a:r>
              <a:rPr lang="es-MX" sz="4000" b="1" dirty="0">
                <a:solidFill>
                  <a:srgbClr val="00B0F0"/>
                </a:solidFill>
              </a:rPr>
              <a:t>Búsqueda</a:t>
            </a:r>
            <a:r>
              <a:rPr lang="es-MX" sz="4000" dirty="0"/>
              <a:t>       </a:t>
            </a:r>
          </a:p>
          <a:p>
            <a:pPr marL="2286000" lvl="5" indent="0">
              <a:buNone/>
            </a:pPr>
            <a:r>
              <a:rPr lang="es-MX" sz="4000" dirty="0"/>
              <a:t> 					                </a:t>
            </a:r>
            <a:r>
              <a:rPr lang="es-MX" sz="4000" b="1" dirty="0">
                <a:solidFill>
                  <a:srgbClr val="00B050"/>
                </a:solidFill>
              </a:rPr>
              <a:t>Fe</a:t>
            </a:r>
            <a:r>
              <a:rPr lang="es-MX" sz="4000" dirty="0"/>
              <a:t>        </a:t>
            </a:r>
          </a:p>
          <a:p>
            <a:pPr marL="2286000" lvl="5" indent="0">
              <a:buNone/>
            </a:pPr>
            <a:r>
              <a:rPr lang="es-MX" sz="4000" b="1" dirty="0">
                <a:solidFill>
                  <a:srgbClr val="FF0000"/>
                </a:solidFill>
              </a:rPr>
              <a:t>		Valentía</a:t>
            </a:r>
            <a:r>
              <a:rPr lang="es-MX" sz="4000" dirty="0"/>
              <a:t>         </a:t>
            </a:r>
          </a:p>
          <a:p>
            <a:pPr marL="2286000" lvl="5" indent="0">
              <a:buNone/>
            </a:pPr>
            <a:r>
              <a:rPr lang="es-MX" sz="4000" dirty="0"/>
              <a:t>				                               </a:t>
            </a:r>
            <a:r>
              <a:rPr lang="es-MX" sz="4000" b="1" dirty="0">
                <a:solidFill>
                  <a:srgbClr val="7030A0"/>
                </a:solidFill>
              </a:rPr>
              <a:t>Perseverancia</a:t>
            </a:r>
          </a:p>
          <a:p>
            <a:pPr marL="2286000" lvl="5" indent="0">
              <a:buNone/>
            </a:pPr>
            <a:r>
              <a:rPr lang="es-MX" sz="4000" b="1" dirty="0">
                <a:solidFill>
                  <a:schemeClr val="accent4">
                    <a:lumMod val="75000"/>
                  </a:schemeClr>
                </a:solidFill>
              </a:rPr>
              <a:t>	Compañerismo</a:t>
            </a:r>
          </a:p>
          <a:p>
            <a:pPr marL="2286000" lvl="5" indent="0">
              <a:buNone/>
            </a:pPr>
            <a:endParaRPr lang="es-MX" sz="4000" b="1" dirty="0">
              <a:solidFill>
                <a:srgbClr val="7030A0"/>
              </a:solidFill>
            </a:endParaRPr>
          </a:p>
          <a:p>
            <a:pPr marL="2286000" lvl="5" indent="0">
              <a:buNone/>
            </a:pPr>
            <a:r>
              <a:rPr lang="es-MX" sz="4000" dirty="0"/>
              <a:t> </a:t>
            </a:r>
            <a:r>
              <a:rPr lang="es-MX" sz="4000" b="1" dirty="0">
                <a:solidFill>
                  <a:schemeClr val="bg1">
                    <a:lumMod val="50000"/>
                  </a:schemeClr>
                </a:solidFill>
              </a:rPr>
              <a:t>Humildad</a:t>
            </a:r>
            <a:r>
              <a:rPr lang="es-MX" sz="4000" dirty="0"/>
              <a:t>                               </a:t>
            </a:r>
            <a:r>
              <a:rPr lang="es-MX" sz="4000" b="1" dirty="0">
                <a:solidFill>
                  <a:srgbClr val="0070C0"/>
                </a:solidFill>
              </a:rPr>
              <a:t> Encuentro    </a:t>
            </a:r>
          </a:p>
          <a:p>
            <a:pPr marL="2286000" lvl="5" indent="0">
              <a:buNone/>
            </a:pPr>
            <a:r>
              <a:rPr lang="es-MX" sz="4000" b="1" dirty="0">
                <a:solidFill>
                  <a:srgbClr val="C00000"/>
                </a:solidFill>
              </a:rPr>
              <a:t>       </a:t>
            </a:r>
          </a:p>
          <a:p>
            <a:pPr marL="2286000" lvl="5" indent="0">
              <a:buNone/>
            </a:pPr>
            <a:r>
              <a:rPr lang="es-MX" sz="4000" dirty="0">
                <a:solidFill>
                  <a:srgbClr val="C00000"/>
                </a:solidFill>
              </a:rPr>
              <a:t> </a:t>
            </a:r>
            <a:r>
              <a:rPr lang="es-MX" sz="4000" dirty="0">
                <a:solidFill>
                  <a:srgbClr val="FFC000"/>
                </a:solidFill>
              </a:rPr>
              <a:t> </a:t>
            </a:r>
            <a:r>
              <a:rPr lang="es-MX" sz="4000" b="1" dirty="0">
                <a:solidFill>
                  <a:srgbClr val="FFC000"/>
                </a:solidFill>
              </a:rPr>
              <a:t>Alegría           						</a:t>
            </a:r>
            <a:r>
              <a:rPr lang="es-MX" sz="4000" b="1" dirty="0">
                <a:solidFill>
                  <a:schemeClr val="accent2">
                    <a:lumMod val="75000"/>
                  </a:schemeClr>
                </a:solidFill>
              </a:rPr>
              <a:t>Sumisión</a:t>
            </a:r>
          </a:p>
          <a:p>
            <a:pPr marL="2286000" lvl="5" indent="0">
              <a:buNone/>
            </a:pPr>
            <a:r>
              <a:rPr lang="es-MX" sz="4000" dirty="0"/>
              <a:t>                                        </a:t>
            </a:r>
            <a:r>
              <a:rPr lang="es-MX" sz="4000" b="1" dirty="0">
                <a:solidFill>
                  <a:srgbClr val="CC3399"/>
                </a:solidFill>
              </a:rPr>
              <a:t>Adoración</a:t>
            </a:r>
            <a:endParaRPr lang="es-AR" sz="4000" b="1" dirty="0">
              <a:solidFill>
                <a:srgbClr val="CC3399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FDDF54-86F1-4BB7-9226-236EB15C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43867" cy="18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B9264F0C-6ED3-4AD1-B531-90CBFE25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>
                <a:latin typeface="Arial Black" panose="020B0A04020102020204" pitchFamily="34" charset="0"/>
              </a:rPr>
              <a:t>Iaj</a:t>
            </a:r>
            <a:r>
              <a:rPr lang="es-MX" b="1" dirty="0">
                <a:latin typeface="Arial Black" panose="020B0A04020102020204" pitchFamily="34" charset="0"/>
              </a:rPr>
              <a:t>   = UN VIAJE ESPIRITUAL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32DB1B5-8743-4C7E-9439-ACAAD4C3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544"/>
            <a:ext cx="10515600" cy="4351338"/>
          </a:xfrm>
        </p:spPr>
        <p:txBody>
          <a:bodyPr>
            <a:normAutofit/>
          </a:bodyPr>
          <a:lstStyle/>
          <a:p>
            <a:r>
              <a:rPr lang="es-MX" sz="3600" dirty="0"/>
              <a:t>¿Qué decisiones podemos tomar para realizar este viaje espiritual durante el 2025?</a:t>
            </a:r>
          </a:p>
          <a:p>
            <a:pPr marL="0" indent="0">
              <a:buNone/>
            </a:pPr>
            <a:endParaRPr lang="es-MX" sz="3600" dirty="0"/>
          </a:p>
          <a:p>
            <a:r>
              <a:rPr lang="es-MX" sz="3600" dirty="0"/>
              <a:t>¿Qué cosas pueden hacernos más fácil este viaje?</a:t>
            </a:r>
          </a:p>
          <a:p>
            <a:pPr marL="0" indent="0">
              <a:buNone/>
            </a:pPr>
            <a:endParaRPr lang="es-MX" sz="3600" dirty="0"/>
          </a:p>
          <a:p>
            <a:r>
              <a:rPr lang="es-MX" sz="3600" dirty="0"/>
              <a:t>¿Qué hábitos nos pueden ayudar para perseverar en esta aventura?</a:t>
            </a:r>
            <a:endParaRPr lang="es-AR" sz="3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AFB65B-E34C-4949-890E-9A6FFA8E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9" y="10269"/>
            <a:ext cx="1933867" cy="18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8B063-717C-461A-9268-9CBAE1CA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1427"/>
          </a:xfrm>
        </p:spPr>
        <p:txBody>
          <a:bodyPr/>
          <a:lstStyle/>
          <a:p>
            <a:pPr algn="ctr"/>
            <a:r>
              <a:rPr lang="es-MX" b="1" dirty="0">
                <a:latin typeface="Arial Black" panose="020B0A04020102020204" pitchFamily="34" charset="0"/>
              </a:rPr>
              <a:t>                   UN VIAJE DE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71980-DA9C-4054-8972-3218C0F9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63414" y="2062108"/>
            <a:ext cx="12917214" cy="4795892"/>
          </a:xfrm>
        </p:spPr>
        <p:txBody>
          <a:bodyPr>
            <a:normAutofit fontScale="92500" lnSpcReduction="20000"/>
          </a:bodyPr>
          <a:lstStyle/>
          <a:p>
            <a:pPr marL="2286000" lvl="5" indent="0">
              <a:buNone/>
            </a:pPr>
            <a:r>
              <a:rPr lang="es-MX" sz="4000" dirty="0"/>
              <a:t>		       </a:t>
            </a:r>
            <a:r>
              <a:rPr lang="es-MX" sz="4000" dirty="0">
                <a:solidFill>
                  <a:srgbClr val="00B050"/>
                </a:solidFill>
              </a:rPr>
              <a:t>Renuncia                                  </a:t>
            </a:r>
            <a:r>
              <a:rPr lang="es-MX" sz="4000" b="1" dirty="0">
                <a:solidFill>
                  <a:srgbClr val="00B0F0"/>
                </a:solidFill>
              </a:rPr>
              <a:t>Búsqueda</a:t>
            </a:r>
            <a:r>
              <a:rPr lang="es-MX" sz="4000" dirty="0"/>
              <a:t>       </a:t>
            </a:r>
          </a:p>
          <a:p>
            <a:pPr marL="2286000" lvl="5" indent="0">
              <a:buNone/>
            </a:pPr>
            <a:r>
              <a:rPr lang="es-MX" sz="4000" dirty="0"/>
              <a:t> 					                </a:t>
            </a:r>
            <a:r>
              <a:rPr lang="es-MX" sz="4000" b="1" dirty="0">
                <a:solidFill>
                  <a:srgbClr val="00B050"/>
                </a:solidFill>
              </a:rPr>
              <a:t>Fe</a:t>
            </a:r>
            <a:r>
              <a:rPr lang="es-MX" sz="4000" dirty="0"/>
              <a:t>        </a:t>
            </a:r>
          </a:p>
          <a:p>
            <a:pPr marL="2286000" lvl="5" indent="0">
              <a:buNone/>
            </a:pPr>
            <a:r>
              <a:rPr lang="es-MX" sz="4000" b="1" dirty="0">
                <a:solidFill>
                  <a:srgbClr val="FF0000"/>
                </a:solidFill>
              </a:rPr>
              <a:t>		Valentía</a:t>
            </a:r>
            <a:r>
              <a:rPr lang="es-MX" sz="4000" dirty="0"/>
              <a:t>         </a:t>
            </a:r>
          </a:p>
          <a:p>
            <a:pPr marL="2286000" lvl="5" indent="0">
              <a:buNone/>
            </a:pPr>
            <a:r>
              <a:rPr lang="es-MX" sz="4000" dirty="0"/>
              <a:t>				                               </a:t>
            </a:r>
            <a:r>
              <a:rPr lang="es-MX" sz="4000" b="1" dirty="0">
                <a:solidFill>
                  <a:srgbClr val="7030A0"/>
                </a:solidFill>
              </a:rPr>
              <a:t>Perseverancia</a:t>
            </a:r>
          </a:p>
          <a:p>
            <a:pPr marL="2286000" lvl="5" indent="0">
              <a:buNone/>
            </a:pPr>
            <a:r>
              <a:rPr lang="es-MX" sz="4000" b="1" dirty="0">
                <a:solidFill>
                  <a:schemeClr val="accent4">
                    <a:lumMod val="75000"/>
                  </a:schemeClr>
                </a:solidFill>
              </a:rPr>
              <a:t>	Compañerismo</a:t>
            </a:r>
          </a:p>
          <a:p>
            <a:pPr marL="2286000" lvl="5" indent="0">
              <a:buNone/>
            </a:pPr>
            <a:endParaRPr lang="es-MX" sz="4000" b="1" dirty="0">
              <a:solidFill>
                <a:srgbClr val="7030A0"/>
              </a:solidFill>
            </a:endParaRPr>
          </a:p>
          <a:p>
            <a:pPr marL="2286000" lvl="5" indent="0">
              <a:buNone/>
            </a:pPr>
            <a:r>
              <a:rPr lang="es-MX" sz="4000" dirty="0"/>
              <a:t> </a:t>
            </a:r>
            <a:r>
              <a:rPr lang="es-MX" sz="4000" b="1" dirty="0">
                <a:solidFill>
                  <a:schemeClr val="bg1">
                    <a:lumMod val="50000"/>
                  </a:schemeClr>
                </a:solidFill>
              </a:rPr>
              <a:t>Humildad</a:t>
            </a:r>
            <a:r>
              <a:rPr lang="es-MX" sz="4000" dirty="0"/>
              <a:t>                               </a:t>
            </a:r>
            <a:r>
              <a:rPr lang="es-MX" sz="4000" b="1" dirty="0">
                <a:solidFill>
                  <a:srgbClr val="0070C0"/>
                </a:solidFill>
              </a:rPr>
              <a:t> Encuentro    </a:t>
            </a:r>
          </a:p>
          <a:p>
            <a:pPr marL="2286000" lvl="5" indent="0">
              <a:buNone/>
            </a:pPr>
            <a:r>
              <a:rPr lang="es-MX" sz="4000" b="1" dirty="0">
                <a:solidFill>
                  <a:srgbClr val="C00000"/>
                </a:solidFill>
              </a:rPr>
              <a:t>       </a:t>
            </a:r>
          </a:p>
          <a:p>
            <a:pPr marL="2286000" lvl="5" indent="0">
              <a:buNone/>
            </a:pPr>
            <a:r>
              <a:rPr lang="es-MX" sz="4000" dirty="0">
                <a:solidFill>
                  <a:srgbClr val="C00000"/>
                </a:solidFill>
              </a:rPr>
              <a:t> </a:t>
            </a:r>
            <a:r>
              <a:rPr lang="es-MX" sz="4000" dirty="0">
                <a:solidFill>
                  <a:srgbClr val="FFC000"/>
                </a:solidFill>
              </a:rPr>
              <a:t> </a:t>
            </a:r>
            <a:r>
              <a:rPr lang="es-MX" sz="4000" b="1" dirty="0">
                <a:solidFill>
                  <a:srgbClr val="FFC000"/>
                </a:solidFill>
              </a:rPr>
              <a:t>Alegría           						</a:t>
            </a:r>
            <a:r>
              <a:rPr lang="es-MX" sz="4000" b="1" dirty="0">
                <a:solidFill>
                  <a:schemeClr val="accent2">
                    <a:lumMod val="75000"/>
                  </a:schemeClr>
                </a:solidFill>
              </a:rPr>
              <a:t>Sumisión</a:t>
            </a:r>
          </a:p>
          <a:p>
            <a:pPr marL="2286000" lvl="5" indent="0">
              <a:buNone/>
            </a:pPr>
            <a:r>
              <a:rPr lang="es-MX" sz="4000" dirty="0"/>
              <a:t>                                        </a:t>
            </a:r>
            <a:r>
              <a:rPr lang="es-MX" sz="4000" b="1" dirty="0">
                <a:solidFill>
                  <a:srgbClr val="CC3399"/>
                </a:solidFill>
              </a:rPr>
              <a:t>Adoración</a:t>
            </a:r>
            <a:endParaRPr lang="es-AR" sz="4000" b="1" dirty="0">
              <a:solidFill>
                <a:srgbClr val="CC3399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AD1916-198C-41CF-BAB5-AE577CE6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97"/>
            <a:ext cx="2501462" cy="23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5AAA5-C3CB-44EE-A1E2-AA9E02FD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365126"/>
            <a:ext cx="11035862" cy="63335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Jesús emprendió un viaje </a:t>
            </a:r>
            <a:br>
              <a:rPr lang="es-MX" dirty="0">
                <a:latin typeface="Arial Black" panose="020B0A04020102020204" pitchFamily="34" charset="0"/>
              </a:rPr>
            </a:br>
            <a:r>
              <a:rPr lang="es-MX" sz="3100" dirty="0">
                <a:latin typeface="Arial Black" panose="020B0A04020102020204" pitchFamily="34" charset="0"/>
              </a:rPr>
              <a:t> Juan 1:1-5  </a:t>
            </a:r>
            <a:endParaRPr lang="es-AR" sz="31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697769-565E-4487-AA66-0833E35E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03" y="1376855"/>
            <a:ext cx="10639097" cy="4800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/>
              <a:t>En el principio la Palabra ya existía.</a:t>
            </a:r>
          </a:p>
          <a:p>
            <a:pPr marL="0" indent="0">
              <a:buNone/>
            </a:pPr>
            <a:r>
              <a:rPr lang="es-MX" sz="3200" dirty="0"/>
              <a:t>La Palabra estaba con Dios, y la Palabra era Dios.</a:t>
            </a:r>
          </a:p>
          <a:p>
            <a:pPr marL="0" indent="0">
              <a:buNone/>
            </a:pPr>
            <a:r>
              <a:rPr lang="es-MX" sz="3200" dirty="0"/>
              <a:t>El que es la Palabra existía en el principio con Dios.</a:t>
            </a:r>
          </a:p>
          <a:p>
            <a:pPr marL="0" indent="0">
              <a:buNone/>
            </a:pPr>
            <a:r>
              <a:rPr lang="es-MX" sz="3200" dirty="0"/>
              <a:t>Dios creó todas las cosas por medio de él,</a:t>
            </a:r>
          </a:p>
          <a:p>
            <a:pPr marL="0" indent="0">
              <a:buNone/>
            </a:pPr>
            <a:r>
              <a:rPr lang="es-MX" sz="3200" dirty="0"/>
              <a:t>y nada fue creado sin él.</a:t>
            </a:r>
          </a:p>
          <a:p>
            <a:pPr marL="0" indent="0">
              <a:buNone/>
            </a:pPr>
            <a:r>
              <a:rPr lang="es-MX" sz="3200" dirty="0"/>
              <a:t>La Palabra le dio vida a todo lo creado, y su vida trajo luz a todos.</a:t>
            </a:r>
          </a:p>
          <a:p>
            <a:pPr marL="0" indent="0">
              <a:buNone/>
            </a:pPr>
            <a:r>
              <a:rPr lang="es-MX" sz="3200" dirty="0"/>
              <a:t>La luz brilla en la oscuridad,</a:t>
            </a:r>
          </a:p>
          <a:p>
            <a:pPr marL="0" indent="0">
              <a:buNone/>
            </a:pPr>
            <a:r>
              <a:rPr lang="es-MX" sz="3200" dirty="0"/>
              <a:t>y la oscuridad jamás podrá apagarla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402904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A38AA-8FBE-4324-97BD-BCC59E07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Juan 1:14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8345E-032A-4E87-BC8F-5E47DF89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/>
              <a:t>Entonces la Palabra se hizo hombre y vino a vivir entre nosotros. </a:t>
            </a:r>
          </a:p>
          <a:p>
            <a:pPr marL="0" indent="0">
              <a:buNone/>
            </a:pPr>
            <a:r>
              <a:rPr lang="es-MX" sz="3600" dirty="0"/>
              <a:t>Estaba lleno de amor inagotable y fidelidad. </a:t>
            </a:r>
          </a:p>
          <a:p>
            <a:pPr marL="0" indent="0">
              <a:buNone/>
            </a:pPr>
            <a:r>
              <a:rPr lang="es-MX" sz="3600" dirty="0"/>
              <a:t>Y hemos visto su gloria, la gloria del único Hijo del Padre.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72432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5B6FD-7F12-49E1-9ACD-FA940DB7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Juan 1:9-12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3E523-90EF-41BA-AE3F-C6905C7C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600" dirty="0"/>
              <a:t>Aquel que es la luz verdadera, quien da luz a todos, venía al mundo.</a:t>
            </a:r>
          </a:p>
          <a:p>
            <a:pPr marL="0" indent="0">
              <a:buNone/>
            </a:pPr>
            <a:r>
              <a:rPr lang="es-MX" sz="3600" dirty="0"/>
              <a:t>Vino al mismo mundo que él había creado, pero el mundo no lo reconoció. </a:t>
            </a:r>
          </a:p>
          <a:p>
            <a:pPr marL="0" indent="0">
              <a:buNone/>
            </a:pPr>
            <a:r>
              <a:rPr lang="es-MX" sz="3600" dirty="0"/>
              <a:t>Vino a los de su propio pueblo, y hasta ellos lo rechazaron; </a:t>
            </a:r>
          </a:p>
          <a:p>
            <a:pPr marL="0" indent="0">
              <a:buNone/>
            </a:pPr>
            <a:r>
              <a:rPr lang="es-MX" sz="3600" dirty="0"/>
              <a:t>pero a todos los que creyeron en él y lo recibieron, les dio el derecho de llegar a ser hijos de Dios.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01630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EEB64-8089-4E86-BB95-841AB9AA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030"/>
            <a:ext cx="10515600" cy="2852737"/>
          </a:xfrm>
        </p:spPr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¿Qué necesitamos para hacer un viaje?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72A39C-ACA8-463F-A3FB-9CFA64931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53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DBE1DFC-2F42-497F-B9A5-61E739C65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56745" y="1868596"/>
            <a:ext cx="11424745" cy="3691375"/>
          </a:xfrm>
        </p:spPr>
        <p:txBody>
          <a:bodyPr>
            <a:normAutofit fontScale="90000"/>
          </a:bodyPr>
          <a:lstStyle/>
          <a:p>
            <a:br>
              <a:rPr lang="es-MX" b="1" dirty="0">
                <a:solidFill>
                  <a:srgbClr val="FF0000"/>
                </a:solidFill>
              </a:rPr>
            </a:br>
            <a:br>
              <a:rPr lang="es-MX" b="1" dirty="0">
                <a:solidFill>
                  <a:srgbClr val="FF0000"/>
                </a:solidFill>
              </a:rPr>
            </a:br>
            <a:br>
              <a:rPr lang="es-MX" b="1" dirty="0">
                <a:solidFill>
                  <a:srgbClr val="FF0000"/>
                </a:solidFill>
              </a:rPr>
            </a:br>
            <a:br>
              <a:rPr lang="es-MX" b="1" dirty="0">
                <a:solidFill>
                  <a:srgbClr val="FF0000"/>
                </a:solidFill>
              </a:rPr>
            </a:br>
            <a:br>
              <a:rPr lang="es-MX" b="1" dirty="0">
                <a:solidFill>
                  <a:srgbClr val="FF0000"/>
                </a:solidFill>
              </a:rPr>
            </a:br>
            <a:br>
              <a:rPr lang="es-MX" b="1" dirty="0">
                <a:solidFill>
                  <a:srgbClr val="FF0000"/>
                </a:solidFill>
              </a:rPr>
            </a:br>
            <a:br>
              <a:rPr lang="es-MX" b="1" dirty="0">
                <a:solidFill>
                  <a:srgbClr val="FF0000"/>
                </a:solidFill>
              </a:rPr>
            </a:br>
            <a:br>
              <a:rPr lang="es-MX" b="1" dirty="0">
                <a:solidFill>
                  <a:srgbClr val="FF0000"/>
                </a:solidFill>
              </a:rPr>
            </a:br>
            <a:r>
              <a:rPr lang="es-MX" b="1" dirty="0">
                <a:solidFill>
                  <a:srgbClr val="FF0000"/>
                </a:solidFill>
              </a:rPr>
              <a:t>	</a:t>
            </a:r>
            <a:br>
              <a:rPr lang="es-MX" b="1" dirty="0">
                <a:solidFill>
                  <a:srgbClr val="FF0000"/>
                </a:solidFill>
              </a:rPr>
            </a:br>
            <a:br>
              <a:rPr lang="es-MX" b="1" dirty="0">
                <a:solidFill>
                  <a:srgbClr val="FF0000"/>
                </a:solidFill>
              </a:rPr>
            </a:br>
            <a:r>
              <a:rPr lang="es-MX" b="1" dirty="0">
                <a:solidFill>
                  <a:srgbClr val="FF0000"/>
                </a:solidFill>
              </a:rPr>
              <a:t>	</a:t>
            </a:r>
            <a:br>
              <a:rPr lang="es-MX" b="1" dirty="0">
                <a:latin typeface="Arial Black" panose="020B0A04020102020204" pitchFamily="34" charset="0"/>
              </a:rPr>
            </a:br>
            <a:br>
              <a:rPr lang="es-MX" b="1" dirty="0">
                <a:latin typeface="Arial Black" panose="020B0A04020102020204" pitchFamily="34" charset="0"/>
              </a:rPr>
            </a:b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5F8C934-8E26-4086-9C8E-42DB9EE37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CF42C5-A761-463C-9C32-5A7342CE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269" y="1126360"/>
            <a:ext cx="4298731" cy="57316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82DD85-A4E3-4521-A101-116894D02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943351" cy="5257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CAD6E9-751D-4D9A-A687-CE314CFE8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18" y="1962785"/>
            <a:ext cx="4102964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0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83834-EFE2-4D27-AA0F-92FC73F0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8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Arial Black" panose="020B0A04020102020204" pitchFamily="34" charset="0"/>
              </a:rPr>
              <a:t>Mateo 2:1-12</a:t>
            </a:r>
            <a:endParaRPr lang="es-A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43441-C14F-4B2D-A6BA-BCB040ACD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61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es-MX" sz="36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Jesús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 nació en Belén, un pueblo de la región de Judea, en el tiempo en que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Herodes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 era rey del país. Llegaron por entonces a Jerusalén unos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sabios del Oriente 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que se dedicaban al estudio de las estrellas, </a:t>
            </a: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y preguntaron:</a:t>
            </a:r>
          </a:p>
          <a:p>
            <a:pPr algn="l"/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—¿Dónde está el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rey de los judíos 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que ha nacido? Pues vimos salir su estrella y hemos venido a adorarlo.</a:t>
            </a:r>
          </a:p>
          <a:p>
            <a:pPr marL="0" indent="0">
              <a:buNone/>
            </a:pP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90338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6D1CA-FA6A-4B52-BFBE-B34E49CCB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 algn="l">
              <a:buNone/>
            </a:pP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El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rey Herodes 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se inquietó mucho al oír esto, y lo mismo les pasó a todos los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habitantes de Jerusalén. </a:t>
            </a: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Mandó el rey llamar a todos los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jefes de los sacerdotes 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y a los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maestros de la ley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, y les preguntó dónde había de nacer el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Mesías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Ellos le dijeron:</a:t>
            </a:r>
          </a:p>
          <a:p>
            <a:pPr marL="0" indent="0" algn="l">
              <a:buNone/>
            </a:pP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—En Belén de Judea; porque así lo escribió el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profeta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marL="0" indent="0" algn="l">
              <a:buNone/>
            </a:pP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“En cuanto a ti, Belén, de la tierra de Judá,</a:t>
            </a:r>
            <a:b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no eres la más pequeña</a:t>
            </a:r>
            <a:b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entre las principales ciudades de esa tierra;</a:t>
            </a:r>
            <a:b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porque de ti saldrá un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gobernante</a:t>
            </a:r>
            <a:b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que guiará a mi pueblo Israel.”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120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377D2-AD85-49A2-9794-FB085B80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1348061"/>
            <a:ext cx="10515600" cy="4895083"/>
          </a:xfrm>
        </p:spPr>
        <p:txBody>
          <a:bodyPr/>
          <a:lstStyle/>
          <a:p>
            <a:pPr marL="0" indent="0" algn="l">
              <a:buNone/>
            </a:pP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Entonces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Herodes 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llamó en secreto a los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sabios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, y se informó por ellos del tiempo exacto en que había aparecido la estrella. </a:t>
            </a: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Luego los mandó a Belén, y les dijo:</a:t>
            </a:r>
          </a:p>
          <a:p>
            <a:pPr marL="0" indent="0" algn="l">
              <a:buNone/>
            </a:pP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—Vayan allá, y averigüen todo lo que puedan acerca de ese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niño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; y cuando lo encuentren, avísenme, para que yo también vaya a rendirle homenaje.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5723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781E8-288D-45F5-8FFF-D3543AFA0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683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Con estas indicaciones del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rey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, los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sabios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 se fueron. Y la estrella que habían visto salir iba delante de ellos, hasta que por fin se detuvo sobre el lugar donde estaba el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niño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Cuando los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sabios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 vieron la estrella, se alegraron mucho. </a:t>
            </a: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Luego entraron en la casa, y vieron al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niño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 con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María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, su madre; y arrodillándose le rindieron homenaje. Abrieron sus cofres y le ofrecieron oro, incienso y mirra. </a:t>
            </a:r>
            <a:r>
              <a:rPr lang="es-MX" sz="36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Después, advertidos en sueños de que no debían volver a donde estaba </a:t>
            </a:r>
            <a:r>
              <a:rPr lang="es-MX" sz="3600" b="0" i="0" u="sng" dirty="0">
                <a:solidFill>
                  <a:srgbClr val="000000"/>
                </a:solidFill>
                <a:effectLst/>
                <a:latin typeface="system-ui"/>
              </a:rPr>
              <a:t>Herodes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system-ui"/>
              </a:rPr>
              <a:t>, regresaron a su tierra por otro camino.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70277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0565B-18B6-4EEF-AF80-1617AF0C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Momentos claves del viaje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781BEF-CA30-4D8B-9EEC-C88F5AA72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2" y="180460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4400" dirty="0">
              <a:latin typeface="system-ui"/>
            </a:endParaRPr>
          </a:p>
          <a:p>
            <a:pPr marL="0" indent="0" algn="ctr">
              <a:buNone/>
            </a:pPr>
            <a:endParaRPr lang="es-MX" sz="4400" dirty="0">
              <a:latin typeface="system-ui"/>
            </a:endParaRPr>
          </a:p>
          <a:p>
            <a:pPr marL="0" indent="0" algn="ctr">
              <a:buNone/>
            </a:pPr>
            <a:endParaRPr lang="es-MX" sz="4400" dirty="0">
              <a:latin typeface="system-ui"/>
            </a:endParaRPr>
          </a:p>
          <a:p>
            <a:pPr marL="0" indent="0" algn="ctr">
              <a:buNone/>
            </a:pPr>
            <a:endParaRPr lang="es-MX" sz="4400" dirty="0">
              <a:latin typeface="system-ui"/>
            </a:endParaRPr>
          </a:p>
          <a:p>
            <a:pPr marL="742950" indent="-742950" algn="ctr">
              <a:buAutoNum type="arabicParenR"/>
            </a:pPr>
            <a:r>
              <a:rPr lang="es-MX" sz="4400" dirty="0">
                <a:latin typeface="system-ui"/>
              </a:rPr>
              <a:t>Aparición de la estrella =&gt; Señal divina</a:t>
            </a:r>
          </a:p>
          <a:p>
            <a:pPr marL="0" indent="0" algn="r">
              <a:buNone/>
            </a:pPr>
            <a:r>
              <a:rPr lang="es-MX" sz="4400" dirty="0">
                <a:latin typeface="system-ui"/>
              </a:rPr>
              <a:t>=&gt; Preparativos para el viaje</a:t>
            </a:r>
            <a:endParaRPr lang="es-AR" sz="4400" dirty="0">
              <a:latin typeface="system-u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0E4E72-9840-4A5E-9B25-09A985FE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074" y="1690688"/>
            <a:ext cx="4245851" cy="28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1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1D556-4667-4C9B-AA2D-A2339443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Momentos claves del viaje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05989-8F05-4276-BC18-7F2B48B7C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sz="4400" dirty="0">
              <a:latin typeface="system-ui"/>
            </a:endParaRPr>
          </a:p>
          <a:p>
            <a:pPr marL="0" indent="0">
              <a:buNone/>
            </a:pPr>
            <a:endParaRPr lang="es-MX" sz="4400" dirty="0">
              <a:latin typeface="system-ui"/>
            </a:endParaRPr>
          </a:p>
          <a:p>
            <a:pPr marL="0" indent="0">
              <a:buNone/>
            </a:pPr>
            <a:endParaRPr lang="es-MX" sz="4400" dirty="0">
              <a:latin typeface="system-ui"/>
            </a:endParaRPr>
          </a:p>
          <a:p>
            <a:pPr marL="0" indent="0">
              <a:buNone/>
            </a:pPr>
            <a:endParaRPr lang="es-MX" sz="4400" dirty="0">
              <a:latin typeface="system-ui"/>
            </a:endParaRPr>
          </a:p>
          <a:p>
            <a:pPr marL="0" indent="0">
              <a:buNone/>
            </a:pPr>
            <a:endParaRPr lang="es-MX" sz="4400" dirty="0">
              <a:latin typeface="system-ui"/>
            </a:endParaRPr>
          </a:p>
          <a:p>
            <a:pPr marL="0" indent="0" algn="ctr">
              <a:buNone/>
            </a:pPr>
            <a:r>
              <a:rPr lang="es-MX" sz="4400" dirty="0">
                <a:latin typeface="system-ui"/>
              </a:rPr>
              <a:t>2) Perseverancia: a pesar del tiempo, la distancia, las inclemencias, el cansancio</a:t>
            </a:r>
            <a:endParaRPr lang="es-AR" sz="4400" dirty="0">
              <a:latin typeface="system-u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99151D-2901-40AB-B714-4CAED807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71" y="1490936"/>
            <a:ext cx="8564458" cy="31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7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849</Words>
  <Application>Microsoft Office PowerPoint</Application>
  <PresentationFormat>Panorámica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system-ui</vt:lpstr>
      <vt:lpstr>Tema de Office</vt:lpstr>
      <vt:lpstr>Presentación de PowerPoint</vt:lpstr>
      <vt:lpstr>¿Qué necesitamos para hacer un viaje?</vt:lpstr>
      <vt:lpstr>              </vt:lpstr>
      <vt:lpstr>Mateo 2:1-12</vt:lpstr>
      <vt:lpstr>Presentación de PowerPoint</vt:lpstr>
      <vt:lpstr>Presentación de PowerPoint</vt:lpstr>
      <vt:lpstr>Presentación de PowerPoint</vt:lpstr>
      <vt:lpstr>Momentos claves del viaje</vt:lpstr>
      <vt:lpstr>Momentos claves del viaje</vt:lpstr>
      <vt:lpstr>Posibles rutas (entre 1200 y 2000 km)</vt:lpstr>
      <vt:lpstr>Momentos claves del viaje</vt:lpstr>
      <vt:lpstr>Momentos claves del viaje</vt:lpstr>
      <vt:lpstr>Un viaje espiritual</vt:lpstr>
      <vt:lpstr>                   UN VIAJE DE</vt:lpstr>
      <vt:lpstr>Iaj   = UN VIAJE ESPIRITUAL</vt:lpstr>
      <vt:lpstr>                   UN VIAJE DE</vt:lpstr>
      <vt:lpstr>Jesús emprendió un viaje   Juan 1:1-5  </vt:lpstr>
      <vt:lpstr>Juan 1:14</vt:lpstr>
      <vt:lpstr>Juan 1:9-12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¡A preparar los zapatos…!</dc:title>
  <dc:creator>Usuario</dc:creator>
  <cp:lastModifiedBy>Usuario</cp:lastModifiedBy>
  <cp:revision>12</cp:revision>
  <cp:lastPrinted>2025-01-03T12:24:06Z</cp:lastPrinted>
  <dcterms:created xsi:type="dcterms:W3CDTF">2024-12-10T09:22:52Z</dcterms:created>
  <dcterms:modified xsi:type="dcterms:W3CDTF">2025-01-04T14:10:40Z</dcterms:modified>
</cp:coreProperties>
</file>