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0E6961-AC94-420D-B561-3A478056BEDB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B5A8F5-19E0-45F0-AC8E-FB1DA505201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CA8146-7648-4C81-BE74-C4DB31F1FDC9}" type="slidenum">
              <a:rPr lang="de-DE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30086-C454-4D04-BEE1-43833D2C91CC}" type="slidenum">
              <a:rPr lang="de-DE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1DF8CE-865B-45AC-8AD9-FCE35441C1E5}" type="slidenum">
              <a:rPr lang="de-DE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48F47-F714-089E-50D5-30BA60767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0B0E4D-2DBE-20C6-3833-DCACC5177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2438-0395-419B-8F08-E79880840551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E170-8B5F-4EFD-82B8-B432DF27834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1F81C-2D8A-4067-92C0-47B6B648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0CAAE5-2C29-16EA-1463-058BA082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9826-3C98-499A-9133-799E1CD5FB55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135F-284B-424A-90A1-3EB057B7AA1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73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D37672-308A-96DB-01B0-631E18B04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047292-9A35-EF4B-2EB0-A3330BB69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EE3E-0CCB-4349-96F6-E0A4F0D2435E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6FC0-E184-4BFD-B3C2-C7CC4CB76A2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1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0643C-16C7-EABB-22F1-12254876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93C234-224F-F090-FE60-6DB9E744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ED32-46FD-49EB-962C-763AEA1ACAFC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F22D-660C-483A-9820-C32AF441B46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21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06419-7825-FDE0-7239-1F1D7072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28A14-46D3-790D-7CD1-C86E59BB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C379-4571-4A96-91A2-EBB79C664E6E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2FB4-2B5D-4E5F-9DE0-DF65916ED32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5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E9DB1-DB96-FE6D-73F0-FED1676E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05840C-83A5-465D-C1AA-6FBE2E5C1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3B3991-474C-BF9B-F9C6-8478E672A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71F6-C7DA-45E9-A563-771AB99985D1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737B-A148-407A-B99D-7BE77B8B46F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7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FC1BD-AE73-063D-B71A-995A9EC8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1DAE9C-54F7-B83D-AB1A-0E93787A2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D6B6CA-6966-06AC-A642-0C382678F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8CEC6B-7443-43BB-0A7E-6B01CEDF6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8CEAA8-CE74-0C03-8C8D-FF4B2C4BF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106-18C5-4B11-8DD0-F7F3C5B1B4A5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3DAB-FF0C-4F36-860D-FEA56867131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65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EAB0-8FCD-DEDA-49F1-48A7B95B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6EB8-F3D1-45EF-A837-55E1BECA31A2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AECD-FEF3-4965-AEF2-404E4C14B55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73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6BAD-8296-41C5-9F2B-BAC0EBEF9012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65C8-4379-45C0-AEE9-76904CEA143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0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74F06-E1A6-3C8C-F210-9D16B6BE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0370C9-2D0C-690E-1008-221C3130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6465AF-70FB-178E-D052-2E0DE1BF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D03E-E7F1-4CE0-864B-30D93BBEB268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9A87-BE13-4B6D-A580-5D8000A4B9C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50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A25CF-7F0B-C9C2-495B-49971DF3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054FBB-24F7-04F2-FF4E-3A6885B16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086026-67B2-5275-11D6-5994EC84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7BF-1E3E-499B-97DA-D5F52A5EAEB2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0476-F6D0-41D4-B8C5-474E4432C97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3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87F49-9A39-1F74-82E7-92B56F9F8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9E55-C350-4384-A566-45EB61CEFC6F}" type="datetimeFigureOut">
              <a:rPr lang="de-DE"/>
              <a:pPr>
                <a:defRPr/>
              </a:pPr>
              <a:t>16.04.2025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860E4-4E8E-DFB4-65F6-D0CA0F9D1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B0718-326B-DE82-4D20-19BAEF023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3345F9-9C08-47D4-B30D-6C260A246EC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bs.wikipedia.org/wiki/Tesla,_Inc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arwiki.de/opel-crossland-x-zahnriemen-oder-steuerket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Grafik 4" descr="Ein Bild, das Rad, Landfahrzeug, Autodesign, Fahrzeug enthält.&#10;&#10;KI-generierte Inhalte können fehlerhaft sei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025"/>
            <a:ext cx="9144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feld 5"/>
          <p:cNvSpPr txBox="1">
            <a:spLocks noChangeArrowheads="1"/>
          </p:cNvSpPr>
          <p:nvPr/>
        </p:nvSpPr>
        <p:spPr bwMode="auto">
          <a:xfrm>
            <a:off x="4000500" y="4529138"/>
            <a:ext cx="419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eaLnBrk="1" hangingPunct="1"/>
            <a:r>
              <a:rPr lang="de-DE" altLang="en-US" sz="900"/>
              <a:t>"</a:t>
            </a:r>
            <a:r>
              <a:rPr lang="de-DE" altLang="en-US" sz="900">
                <a:hlinkClick r:id="rId4" tooltip="https://bs.wikipedia.org/wiki/Tesla,_Inc."/>
              </a:rPr>
              <a:t>Dieses Foto</a:t>
            </a:r>
            <a:r>
              <a:rPr lang="de-DE" altLang="en-US" sz="900"/>
              <a:t>" von Unbekannter Autor ist lizenziert gemäß </a:t>
            </a:r>
            <a:r>
              <a:rPr lang="de-DE" altLang="en-US" sz="900">
                <a:hlinkClick r:id="rId5" tooltip="https://creativecommons.org/licenses/by-sa/3.0/"/>
              </a:rPr>
              <a:t>CC BY-SA</a:t>
            </a:r>
            <a:endParaRPr lang="de-DE" alt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2" descr="Ein Bild, das Landfahrzeug, Fahrzeug, Auto, Rad enthält.&#10;&#10;KI-generierte Inhalte können fehlerhaft sei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0350"/>
            <a:ext cx="10160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1016000" y="6597650"/>
            <a:ext cx="10160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eaLnBrk="1" hangingPunct="1"/>
            <a:r>
              <a:rPr lang="de-DE" altLang="en-US" sz="900"/>
              <a:t>"</a:t>
            </a:r>
            <a:r>
              <a:rPr lang="de-DE" altLang="en-US" sz="900">
                <a:hlinkClick r:id="rId4" tooltip="https://carwiki.de/opel-crossland-x-zahnriemen-oder-steuerkette"/>
              </a:rPr>
              <a:t>Dieses Foto</a:t>
            </a:r>
            <a:r>
              <a:rPr lang="de-DE" altLang="en-US" sz="900"/>
              <a:t>" von Unbekannter Autor ist lizenziert gemäß </a:t>
            </a:r>
            <a:r>
              <a:rPr lang="de-DE" altLang="en-US" sz="900">
                <a:hlinkClick r:id="rId5" tooltip="https://creativecommons.org/licenses/by/3.0/"/>
              </a:rPr>
              <a:t>CC BY</a:t>
            </a:r>
            <a:endParaRPr lang="de-DE" alt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 descr="Ein Bild, das Fahrzeug, Landfahrzeug, Rad, draußen enthält.&#10;&#10;KI-generierte Inhalte können fehlerhaft sei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1"/>
          <p:cNvSpPr txBox="1">
            <a:spLocks noChangeArrowheads="1"/>
          </p:cNvSpPr>
          <p:nvPr/>
        </p:nvSpPr>
        <p:spPr bwMode="auto">
          <a:xfrm>
            <a:off x="1893888" y="1546225"/>
            <a:ext cx="83931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eaLnBrk="1" hangingPunct="1"/>
            <a:endParaRPr lang="de-DE" altLang="en-US" sz="4000"/>
          </a:p>
          <a:p>
            <a:pPr eaLnBrk="1" hangingPunct="1"/>
            <a:endParaRPr lang="de-DE" altLang="en-US" sz="4000"/>
          </a:p>
          <a:p>
            <a:pPr eaLnBrk="1" hangingPunct="1"/>
            <a:r>
              <a:rPr lang="de-DE" altLang="en-US" sz="4000"/>
              <a:t>ITV: Inspeccion Tecnica Vehicular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893888" y="1089025"/>
            <a:ext cx="8913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eaLnBrk="1" hangingPunct="1"/>
            <a:r>
              <a:rPr lang="de-DE" altLang="en-US" sz="4000"/>
              <a:t>ITV: Inspeccion Tecnica de Vehiculos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763713" y="2481263"/>
            <a:ext cx="99171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/>
              </a:defRPr>
            </a:lvl9pPr>
          </a:lstStyle>
          <a:p>
            <a:pPr eaLnBrk="1" hangingPunct="1"/>
            <a:endParaRPr lang="de-DE" altLang="en-US" sz="4000"/>
          </a:p>
          <a:p>
            <a:pPr eaLnBrk="1" hangingPunct="1"/>
            <a:endParaRPr lang="de-DE" altLang="en-US" sz="4000"/>
          </a:p>
          <a:p>
            <a:pPr eaLnBrk="1" hangingPunct="1"/>
            <a:endParaRPr lang="de-DE" altLang="en-US" sz="4000"/>
          </a:p>
          <a:p>
            <a:pPr eaLnBrk="1" hangingPunct="1"/>
            <a:r>
              <a:rPr lang="de-DE" altLang="en-US" sz="4000"/>
              <a:t>TÜV: </a:t>
            </a:r>
            <a:r>
              <a:rPr lang="de-DE" altLang="en-US" sz="4000">
                <a:solidFill>
                  <a:srgbClr val="040C28"/>
                </a:solidFill>
                <a:latin typeface="Google Sans"/>
              </a:rPr>
              <a:t>Technischer Überwachungsverein</a:t>
            </a:r>
            <a:endParaRPr lang="de-DE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</Words>
  <Application>Microsoft Office PowerPoint</Application>
  <PresentationFormat>Panorámica</PresentationFormat>
  <Paragraphs>13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Aptos Display</vt:lpstr>
      <vt:lpstr>Google Sans</vt:lpstr>
      <vt:lpstr>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 Carignano</dc:creator>
  <cp:lastModifiedBy>Diego</cp:lastModifiedBy>
  <cp:revision>11</cp:revision>
  <dcterms:created xsi:type="dcterms:W3CDTF">2025-03-04T20:42:41Z</dcterms:created>
  <dcterms:modified xsi:type="dcterms:W3CDTF">2025-04-16T13:19:20Z</dcterms:modified>
</cp:coreProperties>
</file>